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9" r:id="rId4"/>
    <p:sldId id="260" r:id="rId5"/>
    <p:sldId id="257" r:id="rId6"/>
    <p:sldId id="258" r:id="rId7"/>
    <p:sldId id="267" r:id="rId8"/>
    <p:sldId id="266" r:id="rId9"/>
    <p:sldId id="262" r:id="rId10"/>
    <p:sldId id="261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2DD-E0B4-477D-9D52-56D958F53A3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D48F-8570-4149-B0EF-835C6FDD1E5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2DD-E0B4-477D-9D52-56D958F53A3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D48F-8570-4149-B0EF-835C6FDD1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2DD-E0B4-477D-9D52-56D958F53A3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D48F-8570-4149-B0EF-835C6FDD1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2DD-E0B4-477D-9D52-56D958F53A3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D48F-8570-4149-B0EF-835C6FDD1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2DD-E0B4-477D-9D52-56D958F53A3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FAD48F-8570-4149-B0EF-835C6FDD1E5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2DD-E0B4-477D-9D52-56D958F53A3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D48F-8570-4149-B0EF-835C6FDD1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2DD-E0B4-477D-9D52-56D958F53A3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D48F-8570-4149-B0EF-835C6FDD1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2DD-E0B4-477D-9D52-56D958F53A3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D48F-8570-4149-B0EF-835C6FDD1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2DD-E0B4-477D-9D52-56D958F53A3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D48F-8570-4149-B0EF-835C6FDD1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2DD-E0B4-477D-9D52-56D958F53A3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D48F-8570-4149-B0EF-835C6FDD1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2DD-E0B4-477D-9D52-56D958F53A3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D48F-8570-4149-B0EF-835C6FDD1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8DB2DD-E0B4-477D-9D52-56D958F53A3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FAD48F-8570-4149-B0EF-835C6FDD1E51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cea.org.uk/downloads/docs/Support/General/2019/Geography%20Student%20Guide.pdf" TargetMode="External"/><Relationship Id="rId2" Type="http://schemas.openxmlformats.org/officeDocument/2006/relationships/hyperlink" Target="https://youtu.be/5FVgg_u3auA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youtu.be/t_a5OLScri0" TargetMode="External"/><Relationship Id="rId4" Type="http://schemas.openxmlformats.org/officeDocument/2006/relationships/hyperlink" Target="https://ccea.org.uk/downloads/docs/Support/General/2019/Snapshot_19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59046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/>
              <a:t>Careers with Geography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75" y="1124744"/>
            <a:ext cx="4611337" cy="5544616"/>
          </a:xfrm>
        </p:spPr>
      </p:pic>
    </p:spTree>
    <p:extLst>
      <p:ext uri="{BB962C8B-B14F-4D97-AF65-F5344CB8AC3E}">
        <p14:creationId xmlns:p14="http://schemas.microsoft.com/office/powerpoint/2010/main" val="381440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/>
          <a:stretch/>
        </p:blipFill>
        <p:spPr>
          <a:xfrm>
            <a:off x="1151112" y="-891480"/>
            <a:ext cx="7992888" cy="67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7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8091-C963-4632-934E-8A9CE438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80C3F-FB5E-4D2F-93EC-6833FA84A301}"/>
              </a:ext>
            </a:extLst>
          </p:cNvPr>
          <p:cNvSpPr txBox="1"/>
          <p:nvPr/>
        </p:nvSpPr>
        <p:spPr>
          <a:xfrm>
            <a:off x="1547664" y="242088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Why Choose GCSE Geography?</a:t>
            </a:r>
          </a:p>
          <a:p>
            <a:pPr algn="ctr"/>
            <a:endParaRPr lang="en-GB" dirty="0"/>
          </a:p>
          <a:p>
            <a:pPr algn="ctr"/>
            <a:r>
              <a:rPr lang="en-GB" dirty="0">
                <a:hlinkClick r:id="rId2"/>
              </a:rPr>
              <a:t>https://youtu.be/5FVgg_u3auA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A3026-9B68-42C1-AF2C-F618798BA0AC}"/>
              </a:ext>
            </a:extLst>
          </p:cNvPr>
          <p:cNvSpPr txBox="1"/>
          <p:nvPr/>
        </p:nvSpPr>
        <p:spPr>
          <a:xfrm>
            <a:off x="2447764" y="4624467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3"/>
              </a:rPr>
              <a:t>You should make a point of visiting the Geography website of your exam board CCEA;</a:t>
            </a:r>
          </a:p>
          <a:p>
            <a:pPr algn="ctr"/>
            <a:endParaRPr lang="en-GB" dirty="0">
              <a:hlinkClick r:id="rId3"/>
            </a:endParaRPr>
          </a:p>
          <a:p>
            <a:pPr algn="ctr"/>
            <a:r>
              <a:rPr lang="en-GB" dirty="0">
                <a:hlinkClick r:id="rId4"/>
              </a:rPr>
              <a:t>Snapshot_19.pdf (ccea.org.uk)</a:t>
            </a:r>
            <a:endParaRPr lang="en-GB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CC730-D88C-4154-AE19-F5ED31E3F5A7}"/>
              </a:ext>
            </a:extLst>
          </p:cNvPr>
          <p:cNvSpPr txBox="1"/>
          <p:nvPr/>
        </p:nvSpPr>
        <p:spPr>
          <a:xfrm>
            <a:off x="2267744" y="3546925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Why study Geography</a:t>
            </a:r>
          </a:p>
          <a:p>
            <a:pPr algn="ctr"/>
            <a:r>
              <a:rPr lang="en-GB" dirty="0">
                <a:hlinkClick r:id="rId5"/>
              </a:rPr>
              <a:t>https://youtu.be/t_a5OLScri0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BD8D75-9856-42C7-BACC-37591286DC66}"/>
              </a:ext>
            </a:extLst>
          </p:cNvPr>
          <p:cNvSpPr txBox="1"/>
          <p:nvPr/>
        </p:nvSpPr>
        <p:spPr>
          <a:xfrm>
            <a:off x="2915816" y="1342470"/>
            <a:ext cx="361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Please view these </a:t>
            </a:r>
            <a:r>
              <a:rPr lang="en-GB" dirty="0" err="1"/>
              <a:t>youtube</a:t>
            </a:r>
            <a:r>
              <a:rPr lang="en-GB" dirty="0"/>
              <a:t> videos made by other institutions</a:t>
            </a:r>
          </a:p>
        </p:txBody>
      </p:sp>
    </p:spTree>
    <p:extLst>
      <p:ext uri="{BB962C8B-B14F-4D97-AF65-F5344CB8AC3E}">
        <p14:creationId xmlns:p14="http://schemas.microsoft.com/office/powerpoint/2010/main" val="42271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36711"/>
            <a:ext cx="3417428" cy="4561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4149970" cy="1828800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Geography at </a:t>
            </a:r>
            <a:br>
              <a:rPr lang="en-GB" dirty="0"/>
            </a:br>
            <a:r>
              <a:rPr lang="en-GB" dirty="0"/>
              <a:t>St. Louis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331698"/>
            <a:ext cx="4320480" cy="319364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FFFF00"/>
                </a:solidFill>
              </a:rPr>
              <a:t>Why Choose GCSE Geography </a:t>
            </a:r>
          </a:p>
          <a:p>
            <a:r>
              <a:rPr lang="en-GB" sz="4400" dirty="0">
                <a:solidFill>
                  <a:srgbClr val="FFFF00"/>
                </a:solidFill>
              </a:rPr>
              <a:t>at St. Louis?</a:t>
            </a:r>
          </a:p>
        </p:txBody>
      </p:sp>
    </p:spTree>
    <p:extLst>
      <p:ext uri="{BB962C8B-B14F-4D97-AF65-F5344CB8AC3E}">
        <p14:creationId xmlns:p14="http://schemas.microsoft.com/office/powerpoint/2010/main" val="31340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Geography?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987402" cy="285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45" y="2060848"/>
            <a:ext cx="3808519" cy="28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Study GCSE Geography?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40060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8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l"/>
            <a:r>
              <a:rPr lang="en-GB" sz="2400" dirty="0"/>
              <a:t>The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310" y="1553510"/>
            <a:ext cx="4038600" cy="4525963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Year 11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357" y="1580475"/>
            <a:ext cx="4038600" cy="4525963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Year 12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455692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9644379">
            <a:off x="523651" y="4947688"/>
            <a:ext cx="141745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CCEA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7634" y="5065757"/>
            <a:ext cx="104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552" y="1628800"/>
            <a:ext cx="135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7696" y="1650473"/>
            <a:ext cx="135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40%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18383" y="2439774"/>
            <a:ext cx="3576079" cy="1921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study;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&amp; Migration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Changing Urban Areas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Contrasts in World Development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Our Environment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Unit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26947"/>
          <a:stretch/>
        </p:blipFill>
        <p:spPr>
          <a:xfrm>
            <a:off x="663411" y="2406976"/>
            <a:ext cx="3576079" cy="1953864"/>
          </a:xfrm>
          <a:prstGeom prst="rect">
            <a:avLst/>
          </a:prstGeom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658342" y="2395345"/>
            <a:ext cx="3033117" cy="19654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study;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 Environments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Coastal Environments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Changing Weather &amp; Climate</a:t>
            </a:r>
          </a:p>
          <a:p>
            <a:r>
              <a:rPr lang="en-GB" dirty="0"/>
              <a:t>study;</a:t>
            </a:r>
          </a:p>
          <a:p>
            <a:pPr lvl="0"/>
            <a:r>
              <a:rPr lang="en-GB" dirty="0"/>
              <a:t>River Environments</a:t>
            </a:r>
          </a:p>
          <a:p>
            <a:pPr lvl="0"/>
            <a:r>
              <a:rPr lang="en-GB" dirty="0"/>
              <a:t>Coastal Environments</a:t>
            </a:r>
          </a:p>
          <a:p>
            <a:pPr lvl="0"/>
            <a:r>
              <a:rPr lang="en-GB" dirty="0"/>
              <a:t>Our Changing Weather &amp; Climate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" r="35834" b="-34701"/>
          <a:stretch/>
        </p:blipFill>
        <p:spPr>
          <a:xfrm>
            <a:off x="4727981" y="2494517"/>
            <a:ext cx="3768427" cy="2269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276" y="4768567"/>
            <a:ext cx="2920563" cy="131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4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FFFF00"/>
                </a:solidFill>
              </a:rPr>
              <a:t>Year 11 </a:t>
            </a:r>
          </a:p>
          <a:p>
            <a:pPr algn="ctr"/>
            <a:r>
              <a:rPr lang="en-GB" sz="4000" b="1" dirty="0">
                <a:solidFill>
                  <a:srgbClr val="FFFF00"/>
                </a:solidFill>
              </a:rPr>
              <a:t>Unit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GB" sz="4000" b="1" dirty="0">
                <a:solidFill>
                  <a:srgbClr val="FFFF00"/>
                </a:solidFill>
              </a:rPr>
              <a:t>Year 12 </a:t>
            </a:r>
          </a:p>
          <a:p>
            <a:pPr marL="137160" indent="0" algn="ctr">
              <a:buNone/>
            </a:pPr>
            <a:r>
              <a:rPr lang="en-GB" sz="4000" b="1" dirty="0">
                <a:solidFill>
                  <a:srgbClr val="FFFF00"/>
                </a:solidFill>
              </a:rPr>
              <a:t>Units 1 &amp; 3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4321" t="16552" r="45823" b="12068"/>
          <a:stretch/>
        </p:blipFill>
        <p:spPr bwMode="auto">
          <a:xfrm>
            <a:off x="1893894" y="2996952"/>
            <a:ext cx="5508612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47664" y="5320120"/>
            <a:ext cx="6391439" cy="1117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Units 1 &amp; 2 you will sit an examination lasting 1 hour and 30 minutes.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will relate to all themes and will be range from source response questions to case study questions.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5500163"/>
            <a:ext cx="5733736" cy="7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White Water River Investigation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1"/>
            <a:ext cx="5496610" cy="412245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"/>
          <a:stretch/>
        </p:blipFill>
        <p:spPr>
          <a:xfrm>
            <a:off x="6804248" y="1519821"/>
            <a:ext cx="1803648" cy="2276324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1800200" cy="240026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05164"/>
            <a:ext cx="2171733" cy="16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50" y="4869160"/>
            <a:ext cx="2267744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58695"/>
            <a:ext cx="8078180" cy="605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What can I do with Geography?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89449"/>
            <a:ext cx="3600400" cy="5431909"/>
          </a:xfrm>
        </p:spPr>
      </p:pic>
    </p:spTree>
    <p:extLst>
      <p:ext uri="{BB962C8B-B14F-4D97-AF65-F5344CB8AC3E}">
        <p14:creationId xmlns:p14="http://schemas.microsoft.com/office/powerpoint/2010/main" val="29158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538</TotalTime>
  <Words>211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Book Antiqua</vt:lpstr>
      <vt:lpstr>Calibri</vt:lpstr>
      <vt:lpstr>Lucida Sans</vt:lpstr>
      <vt:lpstr>Symbol</vt:lpstr>
      <vt:lpstr>Wingdings</vt:lpstr>
      <vt:lpstr>Wingdings 2</vt:lpstr>
      <vt:lpstr>Wingdings 3</vt:lpstr>
      <vt:lpstr>Apex</vt:lpstr>
      <vt:lpstr>PowerPoint Presentation</vt:lpstr>
      <vt:lpstr>Geography at  St. Louis</vt:lpstr>
      <vt:lpstr>What is Geography?</vt:lpstr>
      <vt:lpstr>Why Study GCSE Geography?</vt:lpstr>
      <vt:lpstr>The Specification</vt:lpstr>
      <vt:lpstr>Assessment</vt:lpstr>
      <vt:lpstr>White Water River Investigation</vt:lpstr>
      <vt:lpstr>PowerPoint Presentation</vt:lpstr>
      <vt:lpstr>What can I do with Geography?</vt:lpstr>
      <vt:lpstr>Careers with Geography</vt:lpstr>
      <vt:lpstr>PowerPoint Presentation</vt:lpstr>
      <vt:lpstr>Further Information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at  St. Louis</dc:title>
  <dc:creator>S McVeigh</dc:creator>
  <cp:lastModifiedBy>S McVeigh</cp:lastModifiedBy>
  <cp:revision>24</cp:revision>
  <dcterms:created xsi:type="dcterms:W3CDTF">2016-01-18T11:17:16Z</dcterms:created>
  <dcterms:modified xsi:type="dcterms:W3CDTF">2021-01-18T20:59:39Z</dcterms:modified>
</cp:coreProperties>
</file>